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  <p:sldId id="277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>
        <p:scale>
          <a:sx n="96" d="100"/>
          <a:sy n="96" d="100"/>
        </p:scale>
        <p:origin x="-10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4563B0-B171-43CA-870F-90835CD9E667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226D7-A26B-4BD6-B25E-EE958D9C2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5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Functional Neurodevelopmental Assessment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/>
              <a:t>Fit and </a:t>
            </a:r>
            <a:r>
              <a:rPr lang="en-US" sz="3600" dirty="0" smtClean="0"/>
              <a:t>Accommodations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29" y="3869634"/>
            <a:ext cx="8853367" cy="2200090"/>
          </a:xfrm>
        </p:spPr>
        <p:txBody>
          <a:bodyPr>
            <a:normAutofit/>
          </a:bodyPr>
          <a:lstStyle/>
          <a:p>
            <a:r>
              <a:rPr lang="en-US" sz="3200" dirty="0"/>
              <a:t>“The Grid</a:t>
            </a:r>
            <a:r>
              <a:rPr lang="en-US" sz="3200" dirty="0" smtClean="0"/>
              <a:t>”</a:t>
            </a:r>
          </a:p>
          <a:p>
            <a:endParaRPr lang="en-US" sz="3200" dirty="0"/>
          </a:p>
          <a:p>
            <a:r>
              <a:rPr lang="en-US" sz="2000" dirty="0" smtClean="0"/>
              <a:t>Originally developed </a:t>
            </a:r>
            <a:r>
              <a:rPr lang="en-US" sz="2000" dirty="0"/>
              <a:t>by Diane </a:t>
            </a:r>
            <a:r>
              <a:rPr lang="en-US" sz="2000" dirty="0" err="1"/>
              <a:t>Malbin</a:t>
            </a:r>
            <a:r>
              <a:rPr lang="en-US" sz="2000" dirty="0"/>
              <a:t>, MSW</a:t>
            </a:r>
          </a:p>
          <a:p>
            <a:r>
              <a:rPr lang="en-US" sz="2000" dirty="0"/>
              <a:t>www.FASCETS.org</a:t>
            </a:r>
          </a:p>
        </p:txBody>
      </p:sp>
    </p:spTree>
    <p:extLst>
      <p:ext uri="{BB962C8B-B14F-4D97-AF65-F5344CB8AC3E}">
        <p14:creationId xmlns:p14="http://schemas.microsoft.com/office/powerpoint/2010/main" val="8475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home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678200"/>
              </p:ext>
            </p:extLst>
          </p:nvPr>
        </p:nvGraphicFramePr>
        <p:xfrm>
          <a:off x="1143000" y="2057400"/>
          <a:ext cx="987266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wait patiently for a desired item or activity.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600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home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183215"/>
              </p:ext>
            </p:extLst>
          </p:nvPr>
        </p:nvGraphicFramePr>
        <p:xfrm>
          <a:off x="1143000" y="2057400"/>
          <a:ext cx="987266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wait patiently for a desired item or activity.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auditory</a:t>
                      </a:r>
                      <a:r>
                        <a:rPr lang="en-US" baseline="0" dirty="0" smtClean="0"/>
                        <a:t> information, understand concept of time, regulate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82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home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831560"/>
              </p:ext>
            </p:extLst>
          </p:nvPr>
        </p:nvGraphicFramePr>
        <p:xfrm>
          <a:off x="1143000" y="2057400"/>
          <a:ext cx="987266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wait patiently for a desired item or activity.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auditory</a:t>
                      </a:r>
                      <a:r>
                        <a:rPr lang="en-US" baseline="0" dirty="0" smtClean="0"/>
                        <a:t> information, understand concept of time, regulate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r>
                        <a:rPr lang="en-US" baseline="0" dirty="0" smtClean="0"/>
                        <a:t> with receptive language, poor concept of time, difficulty regulating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36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home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274748"/>
              </p:ext>
            </p:extLst>
          </p:nvPr>
        </p:nvGraphicFramePr>
        <p:xfrm>
          <a:off x="1143000" y="2057400"/>
          <a:ext cx="987266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wait patiently for a desired item or activity.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auditory</a:t>
                      </a:r>
                      <a:r>
                        <a:rPr lang="en-US" baseline="0" dirty="0" smtClean="0"/>
                        <a:t> information, understand concept of time, regulate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r>
                        <a:rPr lang="en-US" baseline="0" dirty="0" smtClean="0"/>
                        <a:t> with receptive language, poor concept of time, difficulty regulating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616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home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166751"/>
              </p:ext>
            </p:extLst>
          </p:nvPr>
        </p:nvGraphicFramePr>
        <p:xfrm>
          <a:off x="1143000" y="2057400"/>
          <a:ext cx="987266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wait patiently for a desired item or activity.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auditory</a:t>
                      </a:r>
                      <a:r>
                        <a:rPr lang="en-US" baseline="0" dirty="0" smtClean="0"/>
                        <a:t> information, understand concept of time, regulate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r>
                        <a:rPr lang="en-US" baseline="0" dirty="0" smtClean="0"/>
                        <a:t> with receptive language, poor concept of time, difficulty regulating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Screaming,</a:t>
                      </a:r>
                      <a:r>
                        <a:rPr lang="en-US" baseline="0" dirty="0" smtClean="0"/>
                        <a:t> t</a:t>
                      </a:r>
                      <a:r>
                        <a:rPr lang="en-US" dirty="0" smtClean="0"/>
                        <a:t>antrums, </a:t>
                      </a:r>
                      <a:r>
                        <a:rPr lang="en-US" dirty="0" err="1" smtClean="0"/>
                        <a:t>persevera-tion</a:t>
                      </a:r>
                      <a:r>
                        <a:rPr lang="en-US" dirty="0" smtClean="0"/>
                        <a:t>, aggression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68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home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701664"/>
              </p:ext>
            </p:extLst>
          </p:nvPr>
        </p:nvGraphicFramePr>
        <p:xfrm>
          <a:off x="1143000" y="2057400"/>
          <a:ext cx="987266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wait patiently for a desired item or activity.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auditory</a:t>
                      </a:r>
                      <a:r>
                        <a:rPr lang="en-US" baseline="0" dirty="0" smtClean="0"/>
                        <a:t> information, understand concept of time, regulate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r>
                        <a:rPr lang="en-US" baseline="0" dirty="0" smtClean="0"/>
                        <a:t> with receptive language, poor concept of time, difficulty regulating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Screaming,</a:t>
                      </a:r>
                      <a:r>
                        <a:rPr lang="en-US" baseline="0" dirty="0" smtClean="0"/>
                        <a:t> t</a:t>
                      </a:r>
                      <a:r>
                        <a:rPr lang="en-US" dirty="0" smtClean="0"/>
                        <a:t>antrums, </a:t>
                      </a:r>
                      <a:r>
                        <a:rPr lang="en-US" dirty="0" err="1" smtClean="0"/>
                        <a:t>persevera-tion</a:t>
                      </a:r>
                      <a:r>
                        <a:rPr lang="en-US" dirty="0" smtClean="0"/>
                        <a:t>, aggression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 to utilize</a:t>
                      </a:r>
                      <a:r>
                        <a:rPr lang="en-US" baseline="0" dirty="0" smtClean="0"/>
                        <a:t> some </a:t>
                      </a:r>
                      <a:r>
                        <a:rPr lang="en-US" dirty="0" smtClean="0"/>
                        <a:t>calming strategies, responds well to visual cues, easily distractible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11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home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934393"/>
              </p:ext>
            </p:extLst>
          </p:nvPr>
        </p:nvGraphicFramePr>
        <p:xfrm>
          <a:off x="1143000" y="2057400"/>
          <a:ext cx="987266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wait patiently for a desired item or activity.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auditory</a:t>
                      </a:r>
                      <a:r>
                        <a:rPr lang="en-US" baseline="0" dirty="0" smtClean="0"/>
                        <a:t> information, understand time, regulate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</a:t>
                      </a:r>
                      <a:r>
                        <a:rPr lang="en-US" baseline="0" dirty="0" smtClean="0"/>
                        <a:t> with receptive language, poor concept of time, difficulty regulating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Screaming,</a:t>
                      </a:r>
                      <a:r>
                        <a:rPr lang="en-US" baseline="0" dirty="0" smtClean="0"/>
                        <a:t> t</a:t>
                      </a:r>
                      <a:r>
                        <a:rPr lang="en-US" dirty="0" smtClean="0"/>
                        <a:t>antrums, </a:t>
                      </a:r>
                      <a:r>
                        <a:rPr lang="en-US" dirty="0" err="1" smtClean="0"/>
                        <a:t>persevera-tion</a:t>
                      </a:r>
                      <a:r>
                        <a:rPr lang="en-US" dirty="0" smtClean="0"/>
                        <a:t>, aggression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 to utilize</a:t>
                      </a:r>
                      <a:r>
                        <a:rPr lang="en-US" baseline="0" dirty="0" smtClean="0"/>
                        <a:t> some </a:t>
                      </a:r>
                      <a:r>
                        <a:rPr lang="en-US" dirty="0" smtClean="0"/>
                        <a:t>calming strategies, responds well to visual cues, easily distractible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Offer known calming strategies,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visual</a:t>
                      </a:r>
                      <a:r>
                        <a:rPr lang="en-US" baseline="0" dirty="0" smtClean="0"/>
                        <a:t> cues (timers, picture schedules), adjust length of wait, redirection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9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school</a:t>
            </a:r>
            <a:r>
              <a:rPr lang="en-US" sz="2400" dirty="0" smtClean="0"/>
              <a:t>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754876"/>
              </p:ext>
            </p:extLst>
          </p:nvPr>
        </p:nvGraphicFramePr>
        <p:xfrm>
          <a:off x="1143000" y="2057400"/>
          <a:ext cx="987266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remain on task during seatwork.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3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school</a:t>
            </a:r>
            <a:r>
              <a:rPr lang="en-US" sz="2400" dirty="0" smtClean="0"/>
              <a:t>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80728"/>
              </p:ext>
            </p:extLst>
          </p:nvPr>
        </p:nvGraphicFramePr>
        <p:xfrm>
          <a:off x="1143000" y="2057400"/>
          <a:ext cx="987266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remain on task </a:t>
                      </a:r>
                      <a:r>
                        <a:rPr lang="en-US" baseline="0" smtClean="0"/>
                        <a:t>during seatwork.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  visual</a:t>
                      </a:r>
                      <a:r>
                        <a:rPr lang="en-US" baseline="0" dirty="0" smtClean="0"/>
                        <a:t> &amp; auditory instructions</a:t>
                      </a:r>
                      <a:r>
                        <a:rPr lang="en-US" dirty="0" smtClean="0"/>
                        <a:t>, academic skills for assignment,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inhibit impulses, ignore</a:t>
                      </a:r>
                      <a:r>
                        <a:rPr lang="en-US" baseline="0" dirty="0" smtClean="0"/>
                        <a:t> distractions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63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school</a:t>
            </a:r>
            <a:r>
              <a:rPr lang="en-US" sz="2400" dirty="0" smtClean="0"/>
              <a:t>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650985"/>
              </p:ext>
            </p:extLst>
          </p:nvPr>
        </p:nvGraphicFramePr>
        <p:xfrm>
          <a:off x="1143000" y="2057400"/>
          <a:ext cx="987266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remain on task </a:t>
                      </a:r>
                      <a:r>
                        <a:rPr lang="en-US" baseline="0" smtClean="0"/>
                        <a:t>during seatwork.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  visual</a:t>
                      </a:r>
                      <a:r>
                        <a:rPr lang="en-US" baseline="0" dirty="0" smtClean="0"/>
                        <a:t> &amp; auditory instructions</a:t>
                      </a:r>
                      <a:r>
                        <a:rPr lang="en-US" dirty="0" smtClean="0"/>
                        <a:t>, academic skills for assignment,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inhibit impulses, ignore</a:t>
                      </a:r>
                      <a:r>
                        <a:rPr lang="en-US" baseline="0" dirty="0" smtClean="0"/>
                        <a:t> distractions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Auditory processing difficulties, specific learning disabilities, difficulty inhibiting impulses, attention 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38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						Chronological Age: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015414"/>
              </p:ext>
            </p:extLst>
          </p:nvPr>
        </p:nvGraphicFramePr>
        <p:xfrm>
          <a:off x="1143000" y="2057400"/>
          <a:ext cx="9872660" cy="22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9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school</a:t>
            </a:r>
            <a:r>
              <a:rPr lang="en-US" sz="2400" dirty="0" smtClean="0"/>
              <a:t>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412657"/>
              </p:ext>
            </p:extLst>
          </p:nvPr>
        </p:nvGraphicFramePr>
        <p:xfrm>
          <a:off x="1143000" y="2057400"/>
          <a:ext cx="987266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remain on task </a:t>
                      </a:r>
                      <a:r>
                        <a:rPr lang="en-US" baseline="0" smtClean="0"/>
                        <a:t>during seatwork.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  visual</a:t>
                      </a:r>
                      <a:r>
                        <a:rPr lang="en-US" baseline="0" dirty="0" smtClean="0"/>
                        <a:t> &amp; auditory instructions</a:t>
                      </a:r>
                      <a:r>
                        <a:rPr lang="en-US" dirty="0" smtClean="0"/>
                        <a:t>, academic skills for assignment,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inhibit impulses, ignore</a:t>
                      </a:r>
                      <a:r>
                        <a:rPr lang="en-US" baseline="0" dirty="0" smtClean="0"/>
                        <a:t> distractions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Auditory processing difficulties, specific learning disabilities, difficulty inhibiting impulses, attention 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038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school</a:t>
            </a:r>
            <a:r>
              <a:rPr lang="en-US" sz="2400" dirty="0" smtClean="0"/>
              <a:t>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087564"/>
              </p:ext>
            </p:extLst>
          </p:nvPr>
        </p:nvGraphicFramePr>
        <p:xfrm>
          <a:off x="1143000" y="2057400"/>
          <a:ext cx="987266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remain on task </a:t>
                      </a:r>
                      <a:r>
                        <a:rPr lang="en-US" baseline="0" smtClean="0"/>
                        <a:t>during seatwork.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  visual</a:t>
                      </a:r>
                      <a:r>
                        <a:rPr lang="en-US" baseline="0" dirty="0" smtClean="0"/>
                        <a:t> &amp; auditory instructions</a:t>
                      </a:r>
                      <a:r>
                        <a:rPr lang="en-US" dirty="0" smtClean="0"/>
                        <a:t>, academic skills for assignment,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inhibit impulses, ignore</a:t>
                      </a:r>
                      <a:r>
                        <a:rPr lang="en-US" baseline="0" dirty="0" smtClean="0"/>
                        <a:t> distractions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Auditory processing difficulties, specific learning disabilities, difficulty inhibiting impulses, attention 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Rocking in chair, frustration, yelling and/or arguing when corrected or given </a:t>
                      </a:r>
                      <a:r>
                        <a:rPr lang="en-US" baseline="0" dirty="0" err="1" smtClean="0"/>
                        <a:t>conse-quence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96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school</a:t>
            </a:r>
            <a:r>
              <a:rPr lang="en-US" sz="2400" dirty="0" smtClean="0"/>
              <a:t>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234663"/>
              </p:ext>
            </p:extLst>
          </p:nvPr>
        </p:nvGraphicFramePr>
        <p:xfrm>
          <a:off x="1143000" y="2057400"/>
          <a:ext cx="987266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remain on task </a:t>
                      </a:r>
                      <a:r>
                        <a:rPr lang="en-US" baseline="0" smtClean="0"/>
                        <a:t>during seatwork.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  visual</a:t>
                      </a:r>
                      <a:r>
                        <a:rPr lang="en-US" baseline="0" dirty="0" smtClean="0"/>
                        <a:t> &amp; auditory instructions</a:t>
                      </a:r>
                      <a:r>
                        <a:rPr lang="en-US" dirty="0" smtClean="0"/>
                        <a:t>, academic skills for assignment,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inhibit impulses, ignore</a:t>
                      </a:r>
                      <a:r>
                        <a:rPr lang="en-US" baseline="0" dirty="0" smtClean="0"/>
                        <a:t> distractions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Auditory processing difficulties, specific learning disabilities, difficulty inhibiting impulses, attention 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Rocking in chair, frustration, yelling and/or arguing when corrected or given </a:t>
                      </a:r>
                      <a:r>
                        <a:rPr lang="en-US" baseline="0" dirty="0" err="1" smtClean="0"/>
                        <a:t>conse-quence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Wants to</a:t>
                      </a:r>
                      <a:r>
                        <a:rPr lang="en-US" baseline="0" dirty="0" smtClean="0"/>
                        <a:t> please, works hard, may have specific academic 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29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school</a:t>
            </a:r>
            <a:r>
              <a:rPr lang="en-US" sz="2400" dirty="0" smtClean="0"/>
              <a:t>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15125"/>
              </p:ext>
            </p:extLst>
          </p:nvPr>
        </p:nvGraphicFramePr>
        <p:xfrm>
          <a:off x="1143000" y="2057400"/>
          <a:ext cx="987266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remain on task </a:t>
                      </a:r>
                      <a:r>
                        <a:rPr lang="en-US" baseline="0" smtClean="0"/>
                        <a:t>during seatwork.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  visual</a:t>
                      </a:r>
                      <a:r>
                        <a:rPr lang="en-US" baseline="0" dirty="0" smtClean="0"/>
                        <a:t> &amp; auditory instructions</a:t>
                      </a:r>
                      <a:r>
                        <a:rPr lang="en-US" dirty="0" smtClean="0"/>
                        <a:t>, academic skills for assignment,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inhibit impulses, ignore</a:t>
                      </a:r>
                      <a:r>
                        <a:rPr lang="en-US" baseline="0" dirty="0" smtClean="0"/>
                        <a:t> distractions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Auditory processing difficulties, specific learning disabilities, difficulty inhibiting impulses, attention 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Rocking in chair, frustration, yelling and/or arguing when corrected or given </a:t>
                      </a:r>
                      <a:r>
                        <a:rPr lang="en-US" baseline="0" dirty="0" err="1" smtClean="0"/>
                        <a:t>conse-quence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Wants to</a:t>
                      </a:r>
                      <a:r>
                        <a:rPr lang="en-US" baseline="0" dirty="0" smtClean="0"/>
                        <a:t> please, works hard, may have specific academic 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Break down instructions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reduce</a:t>
                      </a:r>
                      <a:r>
                        <a:rPr lang="en-US" sz="1400" baseline="0" dirty="0" smtClean="0"/>
                        <a:t> distractions, work at appropriate academic level, sensory supports, DO NOT </a:t>
                      </a:r>
                      <a:r>
                        <a:rPr lang="en-US" sz="1400" baseline="0" dirty="0" err="1" smtClean="0"/>
                        <a:t>conse-quence</a:t>
                      </a:r>
                      <a:r>
                        <a:rPr lang="en-US" sz="1400" baseline="0" dirty="0" smtClean="0"/>
                        <a:t> behavior that child cannot help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community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258326"/>
              </p:ext>
            </p:extLst>
          </p:nvPr>
        </p:nvGraphicFramePr>
        <p:xfrm>
          <a:off x="1143000" y="2057400"/>
          <a:ext cx="987266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engage in group play with other children.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01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community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975111"/>
              </p:ext>
            </p:extLst>
          </p:nvPr>
        </p:nvGraphicFramePr>
        <p:xfrm>
          <a:off x="1143000" y="2057400"/>
          <a:ext cx="987266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engage in group play with other children.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Understand/interpret</a:t>
                      </a:r>
                      <a:r>
                        <a:rPr lang="en-US" baseline="0" dirty="0" smtClean="0"/>
                        <a:t> social cues, </a:t>
                      </a:r>
                    </a:p>
                    <a:p>
                      <a:r>
                        <a:rPr lang="en-US" baseline="0" dirty="0" smtClean="0"/>
                        <a:t>inhibit impulses, process &amp; respond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70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community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754618"/>
              </p:ext>
            </p:extLst>
          </p:nvPr>
        </p:nvGraphicFramePr>
        <p:xfrm>
          <a:off x="1143000" y="2057400"/>
          <a:ext cx="987266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engage in group play with other children.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Understand/interpret</a:t>
                      </a:r>
                      <a:r>
                        <a:rPr lang="en-US" baseline="0" dirty="0" smtClean="0"/>
                        <a:t> social cues, </a:t>
                      </a:r>
                    </a:p>
                    <a:p>
                      <a:r>
                        <a:rPr lang="en-US" baseline="0" dirty="0" smtClean="0"/>
                        <a:t>inhibit impulses, process &amp; respond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interpreting</a:t>
                      </a:r>
                      <a:r>
                        <a:rPr lang="en-US" baseline="0" dirty="0" smtClean="0"/>
                        <a:t> social cues, difficulty inhibiting impulses, slow processing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563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community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157895"/>
              </p:ext>
            </p:extLst>
          </p:nvPr>
        </p:nvGraphicFramePr>
        <p:xfrm>
          <a:off x="1143000" y="2057400"/>
          <a:ext cx="987266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engage in group play with other children.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Understand/interpret</a:t>
                      </a:r>
                      <a:r>
                        <a:rPr lang="en-US" baseline="0" dirty="0" smtClean="0"/>
                        <a:t> social cues, </a:t>
                      </a:r>
                    </a:p>
                    <a:p>
                      <a:r>
                        <a:rPr lang="en-US" baseline="0" dirty="0" smtClean="0"/>
                        <a:t>inhibit impulses, process &amp; respond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interpreting</a:t>
                      </a:r>
                      <a:r>
                        <a:rPr lang="en-US" baseline="0" dirty="0" smtClean="0"/>
                        <a:t> social cues, difficulty inhibiting impulses, slow processing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33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community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202105"/>
              </p:ext>
            </p:extLst>
          </p:nvPr>
        </p:nvGraphicFramePr>
        <p:xfrm>
          <a:off x="1143000" y="2057400"/>
          <a:ext cx="987266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engage in group play with other children.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Understand/interpret</a:t>
                      </a:r>
                      <a:r>
                        <a:rPr lang="en-US" baseline="0" dirty="0" smtClean="0"/>
                        <a:t> social cues, </a:t>
                      </a:r>
                    </a:p>
                    <a:p>
                      <a:r>
                        <a:rPr lang="en-US" baseline="0" dirty="0" smtClean="0"/>
                        <a:t>inhibit impulses, process &amp; respond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interpreting</a:t>
                      </a:r>
                      <a:r>
                        <a:rPr lang="en-US" baseline="0" dirty="0" smtClean="0"/>
                        <a:t> social cues, difficulty inhibiting impulses, slow processing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Dysregula-tion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breaking ‘rules’ of the game, aggression, withdrawing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6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community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184424"/>
              </p:ext>
            </p:extLst>
          </p:nvPr>
        </p:nvGraphicFramePr>
        <p:xfrm>
          <a:off x="1143000" y="2057400"/>
          <a:ext cx="987266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/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engage in group play with other children.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Understand/interpret</a:t>
                      </a:r>
                      <a:r>
                        <a:rPr lang="en-US" baseline="0" dirty="0" smtClean="0"/>
                        <a:t> social cues, </a:t>
                      </a:r>
                    </a:p>
                    <a:p>
                      <a:r>
                        <a:rPr lang="en-US" baseline="0" dirty="0" smtClean="0"/>
                        <a:t>inhibit impulses, process &amp; respond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interpreting</a:t>
                      </a:r>
                      <a:r>
                        <a:rPr lang="en-US" baseline="0" dirty="0" smtClean="0"/>
                        <a:t> social cues, difficulty inhibiting impulses, slow processing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Dysregula-tion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breaking ‘rules’ of the game, aggression, withdrawing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Wants</a:t>
                      </a:r>
                      <a:r>
                        <a:rPr lang="en-US" baseline="0" dirty="0" smtClean="0"/>
                        <a:t> friends, imaginative, athletic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Setting: </a:t>
            </a:r>
            <a:r>
              <a:rPr lang="en-US" sz="2400" b="1" dirty="0" smtClean="0"/>
              <a:t>community</a:t>
            </a:r>
            <a:r>
              <a:rPr lang="en-US" sz="2400" dirty="0" smtClean="0"/>
              <a:t>					Chronological Age: 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094003"/>
              </p:ext>
            </p:extLst>
          </p:nvPr>
        </p:nvGraphicFramePr>
        <p:xfrm>
          <a:off x="1143000" y="2057400"/>
          <a:ext cx="987266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/>
                <a:gridCol w="1410380"/>
                <a:gridCol w="1410380"/>
                <a:gridCol w="1410380"/>
                <a:gridCol w="1410380"/>
                <a:gridCol w="1410380"/>
                <a:gridCol w="1410380"/>
              </a:tblGrid>
              <a:tr h="1168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 or </a:t>
                      </a:r>
                      <a:r>
                        <a:rPr lang="en-US" sz="2000" dirty="0" err="1" smtClean="0"/>
                        <a:t>Expec-tation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Brain Tasks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r>
                        <a:rPr lang="en-US" sz="2000" dirty="0" err="1" smtClean="0"/>
                        <a:t>Charac-teristics</a:t>
                      </a:r>
                      <a:r>
                        <a:rPr lang="en-US" sz="2000" baseline="0" dirty="0" smtClean="0"/>
                        <a:t> of disability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Develop-mental Age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r>
                        <a:rPr lang="en-US" sz="2000" dirty="0" err="1" smtClean="0"/>
                        <a:t>Charac-teristics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Strengths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Accom-modations</a:t>
                      </a:r>
                      <a:endParaRPr lang="en-U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6224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will engage in group play with other children.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Understand/interpret</a:t>
                      </a:r>
                      <a:r>
                        <a:rPr lang="en-US" baseline="0" dirty="0" smtClean="0"/>
                        <a:t> social cues, </a:t>
                      </a:r>
                    </a:p>
                    <a:p>
                      <a:r>
                        <a:rPr lang="en-US" baseline="0" dirty="0" smtClean="0"/>
                        <a:t>inhibit impulses, process &amp; respond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interpreting</a:t>
                      </a:r>
                      <a:r>
                        <a:rPr lang="en-US" baseline="0" dirty="0" smtClean="0"/>
                        <a:t> social cues, difficulty inhibiting impulses, slow processing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Dysregula-tion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breaking ‘rules’ of the game, aggression, withdrawing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Wants</a:t>
                      </a:r>
                      <a:r>
                        <a:rPr lang="en-US" baseline="0" dirty="0" smtClean="0"/>
                        <a:t> friends, imaginative, athletic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Opportuni</a:t>
                      </a:r>
                      <a:r>
                        <a:rPr lang="en-US" dirty="0" smtClean="0"/>
                        <a:t>-ties</a:t>
                      </a:r>
                      <a:r>
                        <a:rPr lang="en-US" baseline="0" dirty="0" smtClean="0"/>
                        <a:t> to play with develop-mental peers, smaller groups, peer buddy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5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1840</TotalTime>
  <Words>1270</Words>
  <Application>Microsoft Office PowerPoint</Application>
  <PresentationFormat>Custom</PresentationFormat>
  <Paragraphs>300</Paragraphs>
  <Slides>23</Slides>
  <Notes>0</Notes>
  <HiddenSlides>18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Basis</vt:lpstr>
      <vt:lpstr>Functional Neurodevelopmental Assessment:  Fit and Accommodations </vt:lpstr>
      <vt:lpstr>Setting:      Chronological Age:</vt:lpstr>
      <vt:lpstr>Setting: community     Chronological Age:  10</vt:lpstr>
      <vt:lpstr>Setting: community     Chronological Age:  10</vt:lpstr>
      <vt:lpstr>Setting: community     Chronological Age:  10</vt:lpstr>
      <vt:lpstr>Setting: community     Chronological Age:  10</vt:lpstr>
      <vt:lpstr>Setting: community     Chronological Age:  10</vt:lpstr>
      <vt:lpstr>Setting: community     Chronological Age:  10</vt:lpstr>
      <vt:lpstr>Setting: community     Chronological Age:  10</vt:lpstr>
      <vt:lpstr>Setting: home     Chronological Age:  10</vt:lpstr>
      <vt:lpstr>Setting: home     Chronological Age:  10</vt:lpstr>
      <vt:lpstr>Setting: home     Chronological Age:  10</vt:lpstr>
      <vt:lpstr>Setting: home     Chronological Age:  10</vt:lpstr>
      <vt:lpstr>Setting: home     Chronological Age:  10</vt:lpstr>
      <vt:lpstr>Setting: home     Chronological Age:  10</vt:lpstr>
      <vt:lpstr>Setting: home     Chronological Age:  10</vt:lpstr>
      <vt:lpstr>Setting: school    Chronological Age:  10</vt:lpstr>
      <vt:lpstr>Setting: school    Chronological Age:  10</vt:lpstr>
      <vt:lpstr>Setting: school    Chronological Age:  10</vt:lpstr>
      <vt:lpstr>Setting: school    Chronological Age:  10</vt:lpstr>
      <vt:lpstr>Setting: school    Chronological Age:  10</vt:lpstr>
      <vt:lpstr>Setting: school    Chronological Age:  10</vt:lpstr>
      <vt:lpstr>Setting: school    Chronological Age: 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Neurodevelopmental Assessment:  Fit and Accommodations</dc:title>
  <dc:creator>Rebecca Brantley</dc:creator>
  <cp:lastModifiedBy>Debbie.Reinhartsen</cp:lastModifiedBy>
  <cp:revision>37</cp:revision>
  <cp:lastPrinted>2016-02-10T19:13:50Z</cp:lastPrinted>
  <dcterms:created xsi:type="dcterms:W3CDTF">2016-02-08T16:17:17Z</dcterms:created>
  <dcterms:modified xsi:type="dcterms:W3CDTF">2016-02-11T01:25:02Z</dcterms:modified>
  <cp:contentStatus/>
</cp:coreProperties>
</file>